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0" r:id="rId2"/>
    <p:sldId id="4039" r:id="rId3"/>
    <p:sldId id="4034" r:id="rId4"/>
    <p:sldId id="4052" r:id="rId5"/>
    <p:sldId id="1082" r:id="rId6"/>
    <p:sldId id="4045" r:id="rId7"/>
    <p:sldId id="4044" r:id="rId8"/>
    <p:sldId id="971" r:id="rId9"/>
    <p:sldId id="1065" r:id="rId10"/>
    <p:sldId id="4049" r:id="rId11"/>
    <p:sldId id="4050" r:id="rId12"/>
    <p:sldId id="405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ustomXml" Target="../customXml/item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8968E-812A-B145-AB1E-09A965A4BB23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C562D-6083-CF46-B50E-B48B21E0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9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74CEB-9E5E-9D4B-B232-5810D6ED9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5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4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4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68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2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6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56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2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3B73-2DA9-F345-9FF3-2138A78BD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0C76F-C898-AD48-A591-5097A4D9C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494DD-4297-2D4E-A8A2-67CF6EEE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2080-4428-CA4F-8E69-8DB797B7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0CA56-C95D-0349-A88E-11E153E4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07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D1B3-BD83-0346-BD65-4943C654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8B237-CE52-614A-BC33-AC8E482AA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E48DB-CFF4-6C4F-9A7B-D339CFD0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230B-2B0D-B448-B098-46519F51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F9849-87A2-9A45-BA5D-DF10D239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6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96C1C-3E8C-E04F-B171-02AD0F8D7E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0D805-C1A5-E84D-8D4F-C00B51BE2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88EAC-5376-D540-A9CD-8B20AFCA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4E0D5-31B5-8043-A93B-542EEE5A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46373-5BF4-6F41-AAF9-811BA64E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13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9"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35000"/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35000"/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35000"/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35000"/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65622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134731B-B679-FB41-AE84-155247808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95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73880" y="0"/>
            <a:ext cx="1210774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10380" y="2140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35000"/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35000"/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35000"/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35000"/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3080" y="2054287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AFBD76C-2131-A24F-A0F5-7281131B96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49659" y="6188234"/>
            <a:ext cx="1261341" cy="46188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64860ED-4954-C146-B758-CFDC0B84ADDE}"/>
              </a:ext>
            </a:extLst>
          </p:cNvPr>
          <p:cNvSpPr/>
          <p:nvPr userDrawn="1"/>
        </p:nvSpPr>
        <p:spPr>
          <a:xfrm flipV="1">
            <a:off x="73880" y="1222884"/>
            <a:ext cx="1005620" cy="313816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4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7725-71A4-CD4D-A492-FE408433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AF820-6BDD-BF43-B24B-3B8BDE2F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B2AA0-69F2-954B-90F8-6558E0DE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784DF-78A5-264A-A60F-4C94B0E7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A760C-DB1F-C44A-9F37-FC019CCD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42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EC5F-9722-F548-B083-2A8A57707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C870-55BD-4B4E-9B39-137E5F07C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DA0D9-FAF3-1944-94D4-B41F4A35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5B68F-21D8-C443-9C56-548094A24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B0CA8-AAF9-1F49-A320-A0578C9D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4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1CBB-829B-D449-BD3C-2327C119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B202-9556-8841-A53E-5F63280D3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E79FA-5E9D-9D45-8F64-34FBD6954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34DC1-4BC3-EB4F-AA05-021F0382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E70C7-680B-2343-BC9E-1604BF0D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F0357-4D60-554E-BC31-79B140DE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BF9C-FABB-5643-9EE1-9A6EAB59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FCC54-B2AC-404F-98A5-C93C20FF5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AD3EA-6475-C745-843F-398289FFC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F3CEE2-533B-DF48-ABFD-F2911967F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3D0BE-2A87-3141-BF0E-F8300A966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4B057E-6F60-F640-A7BB-4666A2C2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85CE16-B034-5D44-A14A-C86C8907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266CD4-3AA5-5340-B87B-716AEE75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68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FD08-A22F-E843-A9BC-7215C533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32424-9C46-5F45-9AF3-26325DC6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AC884-4EA0-D142-9824-BE1EB091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01CE1-EA19-994C-A72F-8EC368BE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F8A936-5B05-4440-B09C-40E3EA7D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1C5203-11D6-114B-9AA6-16CA8C8F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2D726-6DDA-F443-AAB8-4D7B8C20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8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6CE6-C178-AE43-B204-B4FDAD45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604A5-E0A4-2D45-BA28-25C8D5FCB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C96D1-BF1E-7F48-8A21-3E09AA048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4E2EE-F82B-8A42-A12E-0F826F65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38F4B-550F-E141-A790-B8560B88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CA97A-AC9E-5B44-818D-880CAA18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8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B0E9-C3D1-4642-BF95-FD97BAD6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6C0BFF-8E23-3B4B-BCEF-6914F3429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E5C5D-E6DB-BC40-BF17-91FED5AC8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88462-6593-BA43-BFB1-3276DC9EB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FB3D7-154E-0B4C-8776-6D26E17D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40BC8-7413-7349-9878-B5B0ACD2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5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38E511-B8B9-0542-AD35-F6AD3824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1B9B8-7AC1-F640-A10B-BC4FE902E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4FFE9-9720-D84D-80A4-2AE9630A3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D5F78-94EF-2F49-BA46-5792AA4675C6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50FAD-5153-6346-9604-AD8724E36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746E8-0BC9-E247-A07F-B738CC503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447E0-2FA7-3F40-8B45-DABFD93FF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9676B-CDB6-174E-81CD-3EAB87BB7F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 and Animation Portfolio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B5A86-22AF-3349-B28B-D4F54D5756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1">
                <a:latin typeface="Poppins SemiBold" pitchFamily="2" charset="77"/>
                <a:cs typeface="Poppins SemiBold" pitchFamily="2" charset="77"/>
              </a:rPr>
              <a:t>Ryan Hoffman</a:t>
            </a:r>
          </a:p>
          <a:p>
            <a:r>
              <a:rPr lang="en-US"/>
              <a:t>VP Digital Services</a:t>
            </a:r>
          </a:p>
          <a:p>
            <a:pPr defTabSz="976845"/>
            <a:r>
              <a:rPr lang="en-US">
                <a:solidFill>
                  <a:srgbClr val="FFFFFF"/>
                </a:solidFill>
                <a:cs typeface="Segoe UI" panose="020B0502040204020203" pitchFamily="34" charset="0"/>
              </a:rPr>
              <a:t>(206) 354-6344 </a:t>
            </a:r>
          </a:p>
          <a:p>
            <a:r>
              <a:rPr lang="en-US" err="1"/>
              <a:t>rhoffman@affirma.com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864840-B6E8-6F48-B15A-AD2BA721354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11437" y="5758666"/>
            <a:ext cx="1639651" cy="911073"/>
          </a:xfrm>
        </p:spPr>
        <p:txBody>
          <a:bodyPr/>
          <a:lstStyle/>
          <a:p>
            <a:pPr defTabSz="976845"/>
            <a:r>
              <a:rPr lang="en-US" b="1" dirty="0" err="1">
                <a:solidFill>
                  <a:srgbClr val="FFFFFF"/>
                </a:solidFill>
                <a:latin typeface="Segoe UI"/>
                <a:cs typeface="Segoe UI"/>
              </a:rPr>
              <a:t>Sibil</a:t>
            </a:r>
            <a:r>
              <a:rPr lang="en-US" b="1" dirty="0">
                <a:solidFill>
                  <a:srgbClr val="FFFFFF"/>
                </a:solidFill>
                <a:latin typeface="Segoe UI"/>
                <a:cs typeface="Segoe UI"/>
              </a:rPr>
              <a:t> Thomas</a:t>
            </a:r>
          </a:p>
          <a:p>
            <a:pPr defTabSz="976845"/>
            <a:r>
              <a:rPr lang="en-US" dirty="0">
                <a:solidFill>
                  <a:srgbClr val="FFFFFF"/>
                </a:solidFill>
                <a:latin typeface="Segoe UI"/>
                <a:cs typeface="Segoe UI"/>
              </a:rPr>
              <a:t>Director of Design</a:t>
            </a:r>
            <a:endParaRPr lang="en-US" dirty="0">
              <a:solidFill>
                <a:srgbClr val="FFFFFF"/>
              </a:solidFill>
              <a:cs typeface="Segoe UI" panose="020B0502040204020203" pitchFamily="34" charset="0"/>
            </a:endParaRPr>
          </a:p>
          <a:p>
            <a:pPr defTabSz="976845"/>
            <a:r>
              <a:rPr lang="en-US" dirty="0">
                <a:solidFill>
                  <a:srgbClr val="FFFFFF"/>
                </a:solidFill>
                <a:cs typeface="Segoe UI" panose="020B0502040204020203" pitchFamily="34" charset="0"/>
              </a:rPr>
              <a:t>(832) 368-1378</a:t>
            </a:r>
          </a:p>
          <a:p>
            <a:r>
              <a:rPr lang="en-US" dirty="0" err="1"/>
              <a:t>sthomas@affirma.com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09F34B-E0CA-7646-9809-802EB575468F}"/>
              </a:ext>
            </a:extLst>
          </p:cNvPr>
          <p:cNvSpPr/>
          <p:nvPr/>
        </p:nvSpPr>
        <p:spPr>
          <a:xfrm>
            <a:off x="1463622" y="1806145"/>
            <a:ext cx="225571" cy="231045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4CF7B0-77F6-F445-A291-195B58A778C1}"/>
              </a:ext>
            </a:extLst>
          </p:cNvPr>
          <p:cNvGrpSpPr>
            <a:grpSpLocks noChangeAspect="1"/>
          </p:cNvGrpSpPr>
          <p:nvPr/>
        </p:nvGrpSpPr>
        <p:grpSpPr>
          <a:xfrm>
            <a:off x="1115088" y="1501677"/>
            <a:ext cx="2516175" cy="646331"/>
            <a:chOff x="5397934" y="4499193"/>
            <a:chExt cx="2610686" cy="670608"/>
          </a:xfrm>
        </p:grpSpPr>
        <p:pic>
          <p:nvPicPr>
            <p:cNvPr id="18" name="Picture 2" descr="https://xpirit.com/wp-content/uploads/2015/01/microsoft-gold-partner.png">
              <a:extLst>
                <a:ext uri="{FF2B5EF4-FFF2-40B4-BE49-F238E27FC236}">
                  <a16:creationId xmlns:a16="http://schemas.microsoft.com/office/drawing/2014/main" id="{80C0103E-D567-B24C-8025-659D1C78EF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271"/>
            <a:stretch/>
          </p:blipFill>
          <p:spPr bwMode="auto">
            <a:xfrm>
              <a:off x="5397934" y="4499193"/>
              <a:ext cx="652346" cy="670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xpirit.com/wp-content/uploads/2015/01/microsoft-gold-partner.png">
              <a:extLst>
                <a:ext uri="{FF2B5EF4-FFF2-40B4-BE49-F238E27FC236}">
                  <a16:creationId xmlns:a16="http://schemas.microsoft.com/office/drawing/2014/main" id="{D338DA9B-1BA2-F744-AA6D-388EB3723D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97" t="56304" b="2790"/>
            <a:stretch/>
          </p:blipFill>
          <p:spPr bwMode="auto">
            <a:xfrm>
              <a:off x="6745912" y="4880241"/>
              <a:ext cx="1004614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qzevents.files.wordpress.com/2015/05/microsoft-logo-white-png.png">
              <a:extLst>
                <a:ext uri="{FF2B5EF4-FFF2-40B4-BE49-F238E27FC236}">
                  <a16:creationId xmlns:a16="http://schemas.microsoft.com/office/drawing/2014/main" id="{3A841BEA-EA32-CC40-9BCE-4235AB2437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7" t="31602" b="28056"/>
            <a:stretch/>
          </p:blipFill>
          <p:spPr bwMode="auto">
            <a:xfrm>
              <a:off x="6040093" y="4513142"/>
              <a:ext cx="1968527" cy="421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xpirit.com/wp-content/uploads/2015/01/microsoft-gold-partner.png">
              <a:extLst>
                <a:ext uri="{FF2B5EF4-FFF2-40B4-BE49-F238E27FC236}">
                  <a16:creationId xmlns:a16="http://schemas.microsoft.com/office/drawing/2014/main" id="{69DC0AF8-7B12-0943-ABED-96BB1F1E26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55" t="54771" r="43590"/>
            <a:stretch/>
          </p:blipFill>
          <p:spPr bwMode="auto">
            <a:xfrm>
              <a:off x="6065343" y="4866493"/>
              <a:ext cx="655320" cy="303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650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06C67-89C5-4A9F-A115-94245DAC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Asian Community at Expedia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6F5B2-A23B-0B49-ACA8-A17E9674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32" y="1292649"/>
            <a:ext cx="7909931" cy="36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0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06C67-89C5-4A9F-A115-94245DAC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BEX PR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2EEE9CB-DFA8-4842-802D-E426B4484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-319988"/>
            <a:ext cx="6410093" cy="64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06C67-89C5-4A9F-A115-94245DAC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 ELCA Privacy Logo Options 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B46AF9-7F14-7E40-A060-60C9A42DB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59" y="1373922"/>
            <a:ext cx="2646079" cy="2055077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BB4E4C6-304B-EB4F-89B5-58D51F613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359" y="1373922"/>
            <a:ext cx="2646079" cy="2055077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1AFCC24-F2C9-4343-A07F-1B89AEAB8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59" y="1373922"/>
            <a:ext cx="2646078" cy="2055076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7623958A-1B43-4D40-A3F0-E72F54AF78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" y="1373922"/>
            <a:ext cx="2646078" cy="20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68B91-3868-6C48-ADA2-FCE3B7DC85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3080" y="2054287"/>
            <a:ext cx="8281720" cy="1694005"/>
          </a:xfrm>
        </p:spPr>
        <p:txBody>
          <a:bodyPr/>
          <a:lstStyle/>
          <a:p>
            <a:r>
              <a:rPr lang="en-US" dirty="0"/>
              <a:t>Logos</a:t>
            </a:r>
          </a:p>
        </p:txBody>
      </p:sp>
    </p:spTree>
    <p:extLst>
      <p:ext uri="{BB962C8B-B14F-4D97-AF65-F5344CB8AC3E}">
        <p14:creationId xmlns:p14="http://schemas.microsoft.com/office/powerpoint/2010/main" val="2682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4005-60C0-4BC1-98FE-DFE0FD23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19" dirty="0">
                <a:latin typeface="Segoe UI Light" panose="020B0502040204020203" pitchFamily="34" charset="0"/>
                <a:cs typeface="Segoe UI Light" panose="020B0502040204020203" pitchFamily="34" charset="0"/>
              </a:rPr>
              <a:t>XA Animated Badge</a:t>
            </a:r>
          </a:p>
        </p:txBody>
      </p:sp>
      <p:pic>
        <p:nvPicPr>
          <p:cNvPr id="4" name="Picture 3" descr="A picture containing room&#10;&#10;Description automatically generated">
            <a:extLst>
              <a:ext uri="{FF2B5EF4-FFF2-40B4-BE49-F238E27FC236}">
                <a16:creationId xmlns:a16="http://schemas.microsoft.com/office/drawing/2014/main" id="{4C56456D-2BC6-0E44-9A24-84F90E420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045" y="855133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4005-60C0-4BC1-98FE-DFE0FD23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19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One View Logo Redesign Options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30162-B384-9748-A2F0-FD14C41D8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55" b="69169"/>
          <a:stretch/>
        </p:blipFill>
        <p:spPr>
          <a:xfrm>
            <a:off x="1193073" y="652508"/>
            <a:ext cx="3048001" cy="1690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F48209-5F4F-CF40-B5BB-4CFDE9640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86" r="51330" b="34603"/>
          <a:stretch/>
        </p:blipFill>
        <p:spPr>
          <a:xfrm>
            <a:off x="4390350" y="652508"/>
            <a:ext cx="3028307" cy="1690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2D9546-785C-C44C-B832-91D252431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7" t="34160" r="774" b="35237"/>
          <a:stretch/>
        </p:blipFill>
        <p:spPr>
          <a:xfrm>
            <a:off x="7567933" y="652508"/>
            <a:ext cx="3064620" cy="1690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AB3BE0-C254-8D47-AF47-A8C1E1D83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1" t="67683" r="664"/>
          <a:stretch/>
        </p:blipFill>
        <p:spPr>
          <a:xfrm>
            <a:off x="2874814" y="2858271"/>
            <a:ext cx="2892234" cy="1690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DA3A92-378B-654B-951E-3DE43C41A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83" r="51441"/>
          <a:stretch/>
        </p:blipFill>
        <p:spPr>
          <a:xfrm>
            <a:off x="6191620" y="2858271"/>
            <a:ext cx="2908623" cy="16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02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EC634-2447-40F3-96A6-D22DB2AC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19" dirty="0">
                <a:latin typeface="Segoe UI Light" panose="020B0502040204020203" pitchFamily="34" charset="0"/>
                <a:cs typeface="Segoe UI Light" panose="020B0502040204020203" pitchFamily="34" charset="0"/>
              </a:rPr>
              <a:t>EG Tiger Earnings Team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6AF2A-BC91-A648-AF48-EE9632AC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065" y="953000"/>
            <a:ext cx="7593870" cy="42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EC634-2447-40F3-96A6-D22DB2AC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19" dirty="0">
                <a:latin typeface="Segoe UI Light" panose="020B0502040204020203" pitchFamily="34" charset="0"/>
                <a:cs typeface="Segoe UI Light" panose="020B0502040204020203" pitchFamily="34" charset="0"/>
              </a:rPr>
              <a:t>EG HR Helpdesk Logo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77280-E781-464D-A111-69EA37426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20" y="423747"/>
            <a:ext cx="5006360" cy="50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5EC634-2447-40F3-96A6-D22DB2AC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19" dirty="0">
                <a:latin typeface="Segoe UI Light" panose="020B0502040204020203" pitchFamily="34" charset="0"/>
                <a:cs typeface="Segoe UI Light" panose="020B0502040204020203" pitchFamily="34" charset="0"/>
              </a:rPr>
              <a:t>Expedia cares logo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731C-97D6-8148-A1A0-CBB2C418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028" y="836341"/>
            <a:ext cx="5741940" cy="45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1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D970-6BE9-4767-B06F-D7C335DB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219" dirty="0">
                <a:latin typeface="Segoe UI Light" panose="020B0502040204020203" pitchFamily="34" charset="0"/>
                <a:cs typeface="Segoe UI Light" panose="020B0502040204020203" pitchFamily="34" charset="0"/>
              </a:rPr>
              <a:t>EG Wellness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CB489-FFB6-F14B-837A-34E8EE9C4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835" y="533400"/>
            <a:ext cx="6788330" cy="46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7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06C67-89C5-4A9F-A115-94245DAC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 2019 Research Summit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0A53E-858F-C846-86CA-BECF37D2B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196" y="747555"/>
            <a:ext cx="6439608" cy="4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9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Marketing Services</Value>
    </BusinessUnit>
    <Solutions xmlns="f0ee8362-fa7e-4bc9-ab88-7dcfb17cb19b">
      <Value>Marketing Automation</Value>
      <Value>Marketing Strategy</Value>
    </Solutions>
    <Industries xmlns="f0ee8362-fa7e-4bc9-ab88-7dcfb17cb19b">
      <Value>Technology</Value>
    </Industries>
    <Notes0 xmlns="f0ee8362-fa7e-4bc9-ab88-7dcfb17cb19b" xsi:nil="true"/>
    <Named_x0020_Account xmlns="f0ee8362-fa7e-4bc9-ab88-7dcfb17cb19b" xsi:nil="true"/>
    <PlatTech xmlns="f0ee8362-fa7e-4bc9-ab88-7dcfb17cb19b">
      <Value>Custom Built</Value>
    </PlatTech>
    <ProjectCompletionDate xmlns="f0ee8362-fa7e-4bc9-ab88-7dcfb17cb19b" xsi:nil="true"/>
    <ApprovedByClient xmlns="f0ee8362-fa7e-4bc9-ab88-7dcfb17cb19b">false</ApprovedByClient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12C5ECCE-1EF8-4133-B1A9-3F51BF7BACAF}"/>
</file>

<file path=customXml/itemProps2.xml><?xml version="1.0" encoding="utf-8"?>
<ds:datastoreItem xmlns:ds="http://schemas.openxmlformats.org/officeDocument/2006/customXml" ds:itemID="{034CD621-0A74-4634-9013-3F2B336F7798}"/>
</file>

<file path=customXml/itemProps3.xml><?xml version="1.0" encoding="utf-8"?>
<ds:datastoreItem xmlns:ds="http://schemas.openxmlformats.org/officeDocument/2006/customXml" ds:itemID="{6AB2E376-40EA-4C3C-9287-6C1CA15C3913}"/>
</file>

<file path=customXml/itemProps4.xml><?xml version="1.0" encoding="utf-8"?>
<ds:datastoreItem xmlns:ds="http://schemas.openxmlformats.org/officeDocument/2006/customXml" ds:itemID="{8CC03C6C-ED07-48A8-AF93-598E14D41B5E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80</Words>
  <Application>Microsoft Macintosh PowerPoint</Application>
  <PresentationFormat>Widescreen</PresentationFormat>
  <Paragraphs>29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Poppins Light</vt:lpstr>
      <vt:lpstr>Poppins SemiBold</vt:lpstr>
      <vt:lpstr>Segoe UI</vt:lpstr>
      <vt:lpstr>Segoe UI Light</vt:lpstr>
      <vt:lpstr>Office Theme</vt:lpstr>
      <vt:lpstr>PowerPoint Presentation</vt:lpstr>
      <vt:lpstr>PowerPoint Presentation</vt:lpstr>
      <vt:lpstr>XA Animated Badge</vt:lpstr>
      <vt:lpstr>Microsoft One View Logo Redesign Options</vt:lpstr>
      <vt:lpstr>EG Tiger Earnings Team</vt:lpstr>
      <vt:lpstr>EG HR Helpdesk Logo</vt:lpstr>
      <vt:lpstr>Expedia cares logo</vt:lpstr>
      <vt:lpstr>EG Wellness</vt:lpstr>
      <vt:lpstr>EG 2019 Research Summit</vt:lpstr>
      <vt:lpstr>Asian Community at Expedia Group</vt:lpstr>
      <vt:lpstr>BEX PR</vt:lpstr>
      <vt:lpstr>EG ELCA Privacy Logo Options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Hoffman</dc:creator>
  <cp:lastModifiedBy>Ryan Hoffman</cp:lastModifiedBy>
  <cp:revision>1</cp:revision>
  <dcterms:created xsi:type="dcterms:W3CDTF">2020-10-22T18:51:39Z</dcterms:created>
  <dcterms:modified xsi:type="dcterms:W3CDTF">2020-10-22T18:54:00Z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Business Unit">
    <vt:lpwstr/>
  </property>
  <property fmtid="{D5CDD505-2E9C-101B-9397-08002B2CF9AE}" pid="4" name="Industry">
    <vt:lpwstr/>
  </property>
  <property fmtid="{D5CDD505-2E9C-101B-9397-08002B2CF9AE}" pid="5" name="Service_x0020_Offering">
    <vt:lpwstr/>
  </property>
  <property fmtid="{D5CDD505-2E9C-101B-9397-08002B2CF9AE}" pid="6" name="Business_x0020_Unit">
    <vt:lpwstr/>
  </property>
  <property fmtid="{D5CDD505-2E9C-101B-9397-08002B2CF9AE}" pid="7" name="_ExtendedDescription">
    <vt:lpwstr/>
  </property>
  <property fmtid="{D5CDD505-2E9C-101B-9397-08002B2CF9AE}" pid="8" name="Service Offering">
    <vt:lpwstr/>
  </property>
  <property fmtid="{D5CDD505-2E9C-101B-9397-08002B2CF9AE}" pid="9" name="Category">
    <vt:lpwstr>6;#Case Study|8faa0ad1-25f0-4f56-8e38-f60e20c455d6;#44;#Revenue Helpers|9912a699-e7bf-444d-9b79-370a25769de8</vt:lpwstr>
  </property>
  <property fmtid="{D5CDD505-2E9C-101B-9397-08002B2CF9AE}" pid="10" name="Order">
    <vt:r8>13400</vt:r8>
  </property>
  <property fmtid="{D5CDD505-2E9C-101B-9397-08002B2CF9AE}" pid="11" name="xd_Signature">
    <vt:bool>false</vt:bool>
  </property>
  <property fmtid="{D5CDD505-2E9C-101B-9397-08002B2CF9AE}" pid="12" name="SO">
    <vt:lpwstr>19;#</vt:lpwstr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TriggerFlowInfo">
    <vt:lpwstr/>
  </property>
</Properties>
</file>